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Caveat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veat-regular.fntdata"/><Relationship Id="rId8" Type="http://schemas.openxmlformats.org/officeDocument/2006/relationships/font" Target="fonts/Cave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7550" y="47800"/>
            <a:ext cx="9027000" cy="50532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summit_logo_nobkg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67402" y="4430863"/>
            <a:ext cx="1187825" cy="65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583-5830237_your-logo-retulp-bus-stop-clipar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95991" y="398074"/>
            <a:ext cx="1804227" cy="180422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62700" y="2202300"/>
            <a:ext cx="2273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Amazing Photos go here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82488" y="1778698"/>
            <a:ext cx="3053100" cy="15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Put photos here - they tell a great story!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82500" y="3438157"/>
            <a:ext cx="3053100" cy="15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Put photos here - they tell a great story!</a:t>
            </a:r>
            <a:endParaRPr/>
          </a:p>
        </p:txBody>
      </p:sp>
      <p:sp>
        <p:nvSpPr>
          <p:cNvPr id="60" name="Google Shape;60;p13"/>
          <p:cNvSpPr txBox="1"/>
          <p:nvPr>
            <p:ph type="ctrTitle"/>
          </p:nvPr>
        </p:nvSpPr>
        <p:spPr>
          <a:xfrm>
            <a:off x="6257800" y="84450"/>
            <a:ext cx="2834100" cy="32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TRAIL-SIDE SUCCESS!</a:t>
            </a:r>
            <a:endParaRPr sz="18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191516" y="194500"/>
            <a:ext cx="2834100" cy="49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</a:rPr>
              <a:t>Write a brief description of your project. Keep it at 18-20 font to make it legible on the slide.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</a:rPr>
              <a:t>Include a link to your website or another place to find more info. We’ll have a QR code on the screen that links to the Network website where they can find this slide and more info!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</a:rPr>
              <a:t>Give ‘em just enough to get ‘em excited!!!</a:t>
            </a:r>
            <a:endParaRPr sz="1900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5974621" y="2532700"/>
            <a:ext cx="3053100" cy="15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One more picture, or room for more text!</a:t>
            </a:r>
            <a:endParaRPr sz="2000"/>
          </a:p>
        </p:txBody>
      </p:sp>
      <p:sp>
        <p:nvSpPr>
          <p:cNvPr id="63" name="Google Shape;63;p13"/>
          <p:cNvSpPr/>
          <p:nvPr/>
        </p:nvSpPr>
        <p:spPr>
          <a:xfrm>
            <a:off x="82500" y="110996"/>
            <a:ext cx="3053100" cy="15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Put photos here - they tell a great story!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